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294" r:id="rId3"/>
    <p:sldId id="350" r:id="rId4"/>
    <p:sldId id="344" r:id="rId5"/>
    <p:sldId id="345" r:id="rId6"/>
    <p:sldId id="346" r:id="rId7"/>
    <p:sldId id="347" r:id="rId8"/>
    <p:sldId id="348" r:id="rId9"/>
    <p:sldId id="349" r:id="rId10"/>
    <p:sldId id="323" r:id="rId11"/>
    <p:sldId id="324" r:id="rId12"/>
    <p:sldId id="325" r:id="rId13"/>
    <p:sldId id="326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EA64-D7B5-4FCC-8818-0AEDA5EE1493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D67D-1E86-4014-B581-F454D24D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452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EA64-D7B5-4FCC-8818-0AEDA5EE1493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D67D-1E86-4014-B581-F454D24D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334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EA64-D7B5-4FCC-8818-0AEDA5EE1493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D67D-1E86-4014-B581-F454D24D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744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EA64-D7B5-4FCC-8818-0AEDA5EE1493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D67D-1E86-4014-B581-F454D24D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434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EA64-D7B5-4FCC-8818-0AEDA5EE1493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D67D-1E86-4014-B581-F454D24D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128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EA64-D7B5-4FCC-8818-0AEDA5EE1493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D67D-1E86-4014-B581-F454D24D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199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EA64-D7B5-4FCC-8818-0AEDA5EE1493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D67D-1E86-4014-B581-F454D24D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249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EA64-D7B5-4FCC-8818-0AEDA5EE1493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D67D-1E86-4014-B581-F454D24D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570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EA64-D7B5-4FCC-8818-0AEDA5EE1493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D67D-1E86-4014-B581-F454D24D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391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EA64-D7B5-4FCC-8818-0AEDA5EE1493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D67D-1E86-4014-B581-F454D24D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91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EA64-D7B5-4FCC-8818-0AEDA5EE1493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D67D-1E86-4014-B581-F454D24D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453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AEA64-D7B5-4FCC-8818-0AEDA5EE1493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BD67D-1E86-4014-B581-F454D24D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67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25.wdp"/><Relationship Id="rId10" Type="http://schemas.openxmlformats.org/officeDocument/2006/relationships/image" Target="../media/image30.png"/><Relationship Id="rId4" Type="http://schemas.openxmlformats.org/officeDocument/2006/relationships/image" Target="../media/image27.jpeg"/><Relationship Id="rId9" Type="http://schemas.microsoft.com/office/2007/relationships/hdphoto" Target="../media/hdphoto2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microsoft.com/office/2007/relationships/hdphoto" Target="../media/hdphoto29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7" Type="http://schemas.microsoft.com/office/2007/relationships/hdphoto" Target="../media/hdphoto34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microsoft.com/office/2007/relationships/hdphoto" Target="../media/hdphoto33.wdp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7" Type="http://schemas.microsoft.com/office/2007/relationships/hdphoto" Target="../media/hdphoto37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microsoft.com/office/2007/relationships/hdphoto" Target="../media/hdphoto36.wdp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microsoft.com/office/2007/relationships/hdphoto" Target="../media/hdphoto40.wdp"/><Relationship Id="rId7" Type="http://schemas.microsoft.com/office/2007/relationships/hdphoto" Target="../media/hdphoto42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microsoft.com/office/2007/relationships/hdphoto" Target="../media/hdphoto41.wdp"/><Relationship Id="rId4" Type="http://schemas.openxmlformats.org/officeDocument/2006/relationships/image" Target="../media/image55.jpeg"/><Relationship Id="rId9" Type="http://schemas.microsoft.com/office/2007/relationships/hdphoto" Target="../media/hdphoto43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12.jpeg"/><Relationship Id="rId4" Type="http://schemas.openxmlformats.org/officeDocument/2006/relationships/image" Target="../media/image9.jpeg"/><Relationship Id="rId9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microsoft.com/office/2007/relationships/hdphoto" Target="../media/hdphoto12.wdp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microsoft.com/office/2007/relationships/hdphoto" Target="../media/hdphoto15.wdp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microsoft.com/office/2007/relationships/hdphoto" Target="../media/hdphoto20.wdp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3.wdp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орокин\Documents\Статья в приходской листок\Для Александра - статья\фото вечера\Вечер  сх. САВВЫ  21. 02. 2016\IMG_1884_отредактировано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6055880" cy="403725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3636"/>
            <a:ext cx="2520280" cy="252028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88960" y="764704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Вечер памяти </a:t>
            </a:r>
            <a:r>
              <a:rPr lang="ru-RU" sz="2400" b="1" i="1" dirty="0" err="1" smtClean="0"/>
              <a:t>схиигумена</a:t>
            </a:r>
            <a:r>
              <a:rPr lang="ru-RU" sz="2400" b="1" i="1" dirty="0" smtClean="0"/>
              <a:t> Саввы,</a:t>
            </a:r>
          </a:p>
          <a:p>
            <a:pPr algn="ctr"/>
            <a:r>
              <a:rPr lang="ru-RU" sz="2400" b="1" i="1" dirty="0" smtClean="0"/>
              <a:t>2016  </a:t>
            </a:r>
            <a:r>
              <a:rPr lang="ru-RU" sz="2400" b="1" i="1" dirty="0" smtClean="0"/>
              <a:t>год</a:t>
            </a:r>
            <a:endParaRPr lang="ru-RU" sz="2400" b="1" i="1" dirty="0"/>
          </a:p>
        </p:txBody>
      </p:sp>
      <p:pic>
        <p:nvPicPr>
          <p:cNvPr id="1026" name="Picture 2" descr="C:\Users\Сорокин\Desktop\Готовые презентации для систематизации на дисках\Православие\Священники\на диск Плоды духовные 2019\Схиигумен Савва\Безимени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8640"/>
            <a:ext cx="2699320" cy="404779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79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Сорокин\Desktop\Вечер об архим. Кирилле (Павлове) 10.11.2019\ФОТО\Концерт23_2 10.11.2019 Памяти Архимандрита Кирилла Павлова Лучшие\DSC071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51" y="1321167"/>
            <a:ext cx="7762218" cy="518457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s://img2.freepng.ru/20180409/kbw/kisspng-maple-leaf-clip-art-fall-5acb9e723f4a94.1441160915232938102593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0" t="-6500" r="14056" b="1"/>
          <a:stretch/>
        </p:blipFill>
        <p:spPr bwMode="auto">
          <a:xfrm rot="2022413">
            <a:off x="7211087" y="4587697"/>
            <a:ext cx="1593883" cy="16112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s://im0-tub-ru.yandex.net/i?id=e9c27d42ff77c502e5f470cb6e1af80f&amp;n=33&amp;w=196&amp;h=188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7190">
            <a:off x="7282602" y="1364852"/>
            <a:ext cx="1453682" cy="15103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s://img2.freepng.ru/20180402/shq/kisspng-maple-leaf-autumn-maple-leaf-5ac1ec3c8155a7.8818990215226583645298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389" r="-1065"/>
          <a:stretch/>
        </p:blipFill>
        <p:spPr bwMode="auto">
          <a:xfrm rot="6702497">
            <a:off x="7601610" y="3008237"/>
            <a:ext cx="1417926" cy="1229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3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51" y="1350679"/>
            <a:ext cx="2618714" cy="200260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07505" y="412254"/>
            <a:ext cx="8890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Вечер памяти архимандрита </a:t>
            </a:r>
            <a:r>
              <a:rPr lang="ru-RU" sz="2400" b="1" i="1" dirty="0" smtClean="0">
                <a:solidFill>
                  <a:srgbClr val="002060"/>
                </a:solidFill>
              </a:rPr>
              <a:t>Кирилла Павлова,  осень  </a:t>
            </a:r>
            <a:r>
              <a:rPr lang="ru-RU" sz="2400" b="1" i="1" dirty="0" smtClean="0">
                <a:solidFill>
                  <a:srgbClr val="002060"/>
                </a:solidFill>
              </a:rPr>
              <a:t>2019</a:t>
            </a:r>
          </a:p>
          <a:p>
            <a:pPr algn="ctr"/>
            <a:endParaRPr lang="ru-RU" sz="24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79370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орокин\Desktop\Вечер об архим. Кирилле (Павлове) 10.11.2019\ФОТО\Концерт23_2 10.11.2019 Памяти Архимандрита Кирилла Павлова Лучшие\DSC071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840304" cy="590465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74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орокин\Desktop\Вечер об архим. Кирилле (Павлове) 10.11.2019\ФОТО\Концерт23_2 10.11.2019 Памяти Архимандрита Кирилла Павлова Лучшие\DSC07256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2592288" cy="388111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Сорокин\Desktop\Вечер об архим. Кирилле (Павлове) 10.11.2019\ФОТО\Концерт23_2 10.11.2019 Памяти Архимандрита Кирилла Павлова Лучшие\DSC07258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404664"/>
            <a:ext cx="2477029" cy="370854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Сорокин\Desktop\Вечер об архим. Кирилле (Павлове) 10.11.2019\ФОТО\Концерт23_2 10.11.2019 Памяти Архимандрита Кирилла Павлова Лучшие\DSC07164 - копия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"/>
          <a:stretch/>
        </p:blipFill>
        <p:spPr bwMode="auto">
          <a:xfrm>
            <a:off x="2133153" y="2838374"/>
            <a:ext cx="2294830" cy="364808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Сорокин\Desktop\Вечер об архим. Кирилле (Павлове) 10.11.2019\ФОТО\Концерт23_2 10.11.2019 Памяти Архимандрита Кирилла Павлова Лучшие\DSC07260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392" y="1563043"/>
            <a:ext cx="3190913" cy="477735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74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Сорокин\Desktop\Вечер об архим. Кирилле (Павлове) 10.11.2019\ФОТО\Концерт23_2 10.11.2019 Памяти Архимандрита Кирилла Павлова Лучшие\DSC07151 - копия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3" t="9973" r="27388" b="20664"/>
          <a:stretch/>
        </p:blipFill>
        <p:spPr bwMode="auto">
          <a:xfrm>
            <a:off x="5004048" y="3883786"/>
            <a:ext cx="3145718" cy="273947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Сорокин\Desktop\Вечер об архим. Кирилле (Павлове) 10.11.2019\ФОТО\Концерт23_2 10.11.2019 Памяти Архимандрита Кирилла Павлова Лучшие\DSC072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31" r="24796"/>
          <a:stretch/>
        </p:blipFill>
        <p:spPr bwMode="auto">
          <a:xfrm>
            <a:off x="395536" y="272744"/>
            <a:ext cx="3463640" cy="272156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8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00812"/>
            <a:ext cx="4686406" cy="3616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5" name="Picture 2" descr="C:\Users\Сорокин\Desktop\Вечер об архим. Кирилле (Павлове) 10.11.2019\ФОТО\Концерт23_2 10.11.2019 Памяти Архимандрита Кирилла Павлова Лучшие\DSC0725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7" t="6061" r="17839" b="11442"/>
          <a:stretch/>
        </p:blipFill>
        <p:spPr bwMode="auto">
          <a:xfrm>
            <a:off x="395536" y="3259867"/>
            <a:ext cx="3816424" cy="336339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45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Сорокин\Desktop\Вечер об архим. Кирилле (Павлове) 10.11.2019\ФОТО\Концерт23_2 10.11.2019 Памяти Архимандрита Кирилла Павлова Лучшие\DSC0721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64" r="38530"/>
          <a:stretch/>
        </p:blipFill>
        <p:spPr bwMode="auto">
          <a:xfrm>
            <a:off x="4860032" y="335628"/>
            <a:ext cx="4010393" cy="60457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3672" y="4365104"/>
            <a:ext cx="4104456" cy="18722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i="1" dirty="0" smtClean="0"/>
              <a:t>Отец Георгий принес на вечер наперсные кресты, подаренные </a:t>
            </a:r>
          </a:p>
          <a:p>
            <a:r>
              <a:rPr lang="ru-RU" sz="1800" i="1" dirty="0" smtClean="0"/>
              <a:t>ему  в самом начале его</a:t>
            </a:r>
          </a:p>
          <a:p>
            <a:r>
              <a:rPr lang="ru-RU" sz="1800" i="1" dirty="0" smtClean="0"/>
              <a:t> священнического служения архимандритом Кириллом.</a:t>
            </a:r>
            <a:endParaRPr lang="ru-RU" sz="1800" dirty="0"/>
          </a:p>
        </p:txBody>
      </p:sp>
      <p:pic>
        <p:nvPicPr>
          <p:cNvPr id="5" name="Picture 2" descr="C:\Users\Сорокин\Desktop\Вечер об архим. Кирилле (Павлове) 10.11.2019\ФОТО\Концерт23_2 10.11.2019 Памяти Архимандрита Кирилла Павлова Лучшие\DSC07258 - копия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5" t="18555" r="12602" b="39602"/>
          <a:stretch/>
        </p:blipFill>
        <p:spPr bwMode="auto">
          <a:xfrm>
            <a:off x="368996" y="476672"/>
            <a:ext cx="4293808" cy="372956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2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517232"/>
            <a:ext cx="8784976" cy="1138138"/>
          </a:xfrm>
        </p:spPr>
        <p:txBody>
          <a:bodyPr>
            <a:noAutofit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i="1" dirty="0" smtClean="0"/>
              <a:t>А  также </a:t>
            </a:r>
            <a:r>
              <a:rPr lang="ru-RU" sz="1800" i="1" dirty="0"/>
              <a:t>картину «Исповедь», привезенную из Троице-Сергиевой лавры и подаренную ему, епархиальному </a:t>
            </a:r>
            <a:r>
              <a:rPr lang="ru-RU" sz="1800" i="1" dirty="0" smtClean="0"/>
              <a:t> духовнику </a:t>
            </a:r>
            <a:r>
              <a:rPr lang="ru-RU" sz="1800" i="1" dirty="0" err="1" smtClean="0"/>
              <a:t>г.Москвы</a:t>
            </a:r>
            <a:r>
              <a:rPr lang="ru-RU" sz="1800" i="1" dirty="0"/>
              <a:t>, </a:t>
            </a:r>
            <a:r>
              <a:rPr lang="ru-RU" sz="1800" i="1" dirty="0" smtClean="0"/>
              <a:t/>
            </a:r>
            <a:br>
              <a:rPr lang="ru-RU" sz="1800" i="1" dirty="0" smtClean="0"/>
            </a:br>
            <a:r>
              <a:rPr lang="ru-RU" sz="1800" i="1" dirty="0" smtClean="0"/>
              <a:t>еще при </a:t>
            </a:r>
            <a:r>
              <a:rPr lang="ru-RU" sz="1800" i="1" dirty="0"/>
              <a:t>жизни отца Кирилла</a:t>
            </a:r>
            <a:r>
              <a:rPr lang="ru-RU" sz="1800" i="1" dirty="0" smtClean="0"/>
              <a:t>.</a:t>
            </a:r>
            <a:r>
              <a:rPr lang="ru-RU" sz="1800" i="1" dirty="0"/>
              <a:t/>
            </a:r>
            <a:br>
              <a:rPr lang="ru-RU" sz="1800" i="1" dirty="0"/>
            </a:br>
            <a:endParaRPr lang="ru-RU" sz="1800" i="1" dirty="0"/>
          </a:p>
        </p:txBody>
      </p:sp>
      <p:pic>
        <p:nvPicPr>
          <p:cNvPr id="6" name="Picture 4" descr="C:\Users\Сорокин\Desktop\Вечер об архим. Кирилле (Павлове) 10.11.2019\ФОТО\Концерт23_2 10.11.2019 Памяти Архимандрита Кирилла Павлова Лучшие\DSC0720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b="11796"/>
          <a:stretch/>
        </p:blipFill>
        <p:spPr bwMode="auto">
          <a:xfrm>
            <a:off x="360777" y="260648"/>
            <a:ext cx="8525797" cy="525658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55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Сорокин\Desktop\Вечер об архим. Кирилле (Павлове) 10.11.2019\ФОТО\Концерт23_2 10.11.2019 Памяти Архимандрита Кирилла Павлова Лучшие\DSC0720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40889" r="71048" b="28424"/>
          <a:stretch/>
        </p:blipFill>
        <p:spPr bwMode="auto">
          <a:xfrm>
            <a:off x="729277" y="555924"/>
            <a:ext cx="3006262" cy="424422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Сорокин\Desktop\Вечер об архим. Кирилле (Павлове) 10.11.2019\ФОТО\Концерт23_2 10.11.2019 Памяти Архимандрита Кирилла Павлова Лучшие\DSC07223 - копия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68" b="20439"/>
          <a:stretch/>
        </p:blipFill>
        <p:spPr bwMode="auto">
          <a:xfrm>
            <a:off x="4499992" y="590596"/>
            <a:ext cx="4066024" cy="561016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51520" y="5013176"/>
            <a:ext cx="3961777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i="1" dirty="0" smtClean="0"/>
              <a:t>На картине запечатлен характерный момент </a:t>
            </a:r>
            <a:br>
              <a:rPr lang="ru-RU" sz="1800" i="1" dirty="0" smtClean="0"/>
            </a:br>
            <a:r>
              <a:rPr lang="ru-RU" sz="1800" i="1" dirty="0" smtClean="0"/>
              <a:t>принятия  исповеди </a:t>
            </a:r>
          </a:p>
          <a:p>
            <a:r>
              <a:rPr lang="ru-RU" sz="1800" i="1" dirty="0" smtClean="0"/>
              <a:t>архимандритом  </a:t>
            </a:r>
          </a:p>
          <a:p>
            <a:r>
              <a:rPr lang="ru-RU" sz="1800" i="1" dirty="0" smtClean="0"/>
              <a:t>Кириллом.</a:t>
            </a:r>
            <a:br>
              <a:rPr lang="ru-RU" sz="1800" i="1" dirty="0" smtClean="0"/>
            </a:br>
            <a:endParaRPr lang="ru-RU" sz="1800" i="1" dirty="0"/>
          </a:p>
        </p:txBody>
      </p:sp>
    </p:spTree>
    <p:extLst>
      <p:ext uri="{BB962C8B-B14F-4D97-AF65-F5344CB8AC3E}">
        <p14:creationId xmlns:p14="http://schemas.microsoft.com/office/powerpoint/2010/main" val="399285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Сорокин\Desktop\Вечер об архим. Кирилле (Павлове) 10.11.2019\ФОТО\Концерт23_2 10.11.2019 Памяти Архимандрита Кирилла Павлова Лучшие\DSC07235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84512"/>
            <a:ext cx="2952328" cy="442015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Сорокин\Desktop\Вечер об архим. Кирилле (Павлове) 10.11.2019\ФОТО\Концерт23_2 10.11.2019 Памяти Архимандрита Кирилла Павлова Лучшие\DSC07243 - копия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9" r="2520" b="8661"/>
          <a:stretch/>
        </p:blipFill>
        <p:spPr bwMode="auto">
          <a:xfrm>
            <a:off x="2950694" y="1628800"/>
            <a:ext cx="3162240" cy="480322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Сорокин\Desktop\Вечер об архим. Кирилле (Павлове) 10.11.2019\ФОТО\Концерт23_2 10.11.2019 Памяти Архимандрита Кирилла Павлова Лучшие\DSC07221 - копия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9" r="18971" b="20046"/>
          <a:stretch/>
        </p:blipFill>
        <p:spPr bwMode="auto">
          <a:xfrm>
            <a:off x="6104902" y="620688"/>
            <a:ext cx="2925667" cy="477392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43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орокин\Desktop\Вечер об архим. Кирилле (Павлове) 10.11.2019\ФОТО\Концерт23_2 10.11.2019 Памяти Архимандрита Кирилла Павлова Лучшие\DSC07270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462" y="1051294"/>
            <a:ext cx="3023001" cy="45259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Сорокин\Desktop\Вечер об архим. Кирилле (Павлове) 10.11.2019\ФОТО\Концерт23_2 10.11.2019 Памяти Архимандрита Кирилла Павлова Лучшие\DSC07229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32656"/>
            <a:ext cx="3502997" cy="524460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Сорокин\Desktop\Вечер об архим. Кирилле (Павлове) 10.11.2019\ФОТО\Концерт23_2 10.11.2019 Памяти Архимандрита Кирилла Павлова Лучшие\DSC07263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1293"/>
            <a:ext cx="3023001" cy="45259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5770833"/>
            <a:ext cx="8751943" cy="610495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</a:rPr>
              <a:t>Рассказ отца Георгия   о  своем  духовном отце, архимандрите  Кирилле…</a:t>
            </a:r>
            <a:endParaRPr lang="ru-RU" sz="1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94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орокин\Desktop\Вечер об архим. Кирилле (Павлове) 10.11.2019\ФОТО\Концерт23_2 10.11.2019 Памяти Архимандрита Кирилла Павлова Лучшие\DSC0717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26"/>
          <a:stretch/>
        </p:blipFill>
        <p:spPr bwMode="auto">
          <a:xfrm>
            <a:off x="2123728" y="2060848"/>
            <a:ext cx="6695336" cy="456911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Сорокин\Desktop\Вечер об архим. Кирилле (Павлове) 10.11.2019\ФОТО\Концерт23_2 10.11.2019 Памяти Архимандрита Кирилла Павлова Лучшие\DSC0719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2" t="8082" r="6593" b="18513"/>
          <a:stretch/>
        </p:blipFill>
        <p:spPr bwMode="auto">
          <a:xfrm>
            <a:off x="323528" y="188641"/>
            <a:ext cx="3629469" cy="295232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283968" y="332656"/>
            <a:ext cx="4535096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i="1" dirty="0" smtClean="0"/>
          </a:p>
          <a:p>
            <a:r>
              <a:rPr lang="ru-RU" sz="1800" i="1" dirty="0" smtClean="0"/>
              <a:t>Рассказ батюшки Георгия никого не оставил равнодушным, люди с большим вниманием и трепетом ловили </a:t>
            </a:r>
          </a:p>
          <a:p>
            <a:r>
              <a:rPr lang="ru-RU" sz="1800" i="1" dirty="0" smtClean="0"/>
              <a:t>каждое его слово.</a:t>
            </a:r>
            <a:br>
              <a:rPr lang="ru-RU" sz="1800" i="1" dirty="0" smtClean="0"/>
            </a:br>
            <a:endParaRPr lang="ru-RU" sz="1800" i="1" dirty="0"/>
          </a:p>
        </p:txBody>
      </p:sp>
    </p:spTree>
    <p:extLst>
      <p:ext uri="{BB962C8B-B14F-4D97-AF65-F5344CB8AC3E}">
        <p14:creationId xmlns:p14="http://schemas.microsoft.com/office/powerpoint/2010/main" val="233263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Сорокин\Desktop\Фото для статьи\Схиигумен Савва\IMG_1886_отредактировано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68" r="13660" b="-224"/>
          <a:stretch/>
        </p:blipFill>
        <p:spPr bwMode="auto">
          <a:xfrm>
            <a:off x="323528" y="548680"/>
            <a:ext cx="4983480" cy="591727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Сорокин\Documents\Статья в приходской листок\Для Александра - статья\фото вечера\Вечер  сх. САВВЫ  21. 02. 2016\IMG_1882_отредактировано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1" t="33753" r="35156"/>
          <a:stretch/>
        </p:blipFill>
        <p:spPr bwMode="auto">
          <a:xfrm>
            <a:off x="5148064" y="550600"/>
            <a:ext cx="3743786" cy="597143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34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Сорокин\Desktop\Вечер об архим. Кирилле (Павлове) 10.11.2019\ФОТО\Концерт23_2 10.11.2019 Памяти Архимандрита Кирилла Павлова Лучшие\DSC0718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0"/>
          <a:stretch/>
        </p:blipFill>
        <p:spPr bwMode="auto">
          <a:xfrm>
            <a:off x="251520" y="404664"/>
            <a:ext cx="8711844" cy="597666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16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Сорокин\Desktop\Вечер об архим. Кирилле (Павлове) 10.11.2019\ФОТО\Концерт23_2 10.11.2019 Памяти Архимандрита Кирилла Павлова Лучшие\DSC0720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5"/>
          <a:stretch/>
        </p:blipFill>
        <p:spPr bwMode="auto">
          <a:xfrm>
            <a:off x="299244" y="120216"/>
            <a:ext cx="8759358" cy="614978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5013176"/>
            <a:ext cx="2916324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i="1" dirty="0"/>
              <a:t>Судя по добрым высказываниям гостей вечера, каждый унес в своем сердце радость и тепло совместного духовного праздника.</a:t>
            </a:r>
          </a:p>
        </p:txBody>
      </p:sp>
      <p:pic>
        <p:nvPicPr>
          <p:cNvPr id="5" name="Picture 2" descr="C:\Users\Сорокин\Desktop\Вечер об архим. Кирилле (Павлове) 10.11.2019\ФОТО\Концерт23_2 10.11.2019 Памяти Архимандрита Кирилла Павлова Лучшие\DSC07178 - копия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351" t="45168" b="42027"/>
          <a:stretch/>
        </p:blipFill>
        <p:spPr bwMode="auto">
          <a:xfrm>
            <a:off x="6048164" y="4485649"/>
            <a:ext cx="823284" cy="206325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s://im0-tub-ru.yandex.net/i?id=adabf9480a5a789bfa9fc049e3f5d6e3&amp;n=13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2179" y="5756416"/>
            <a:ext cx="851526" cy="801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img2.freepng.ru/20180409/kbw/kisspng-maple-leaf-clip-art-fall-5acb9e723f4a94.1441160915232938102593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3" r="14055"/>
          <a:stretch/>
        </p:blipFill>
        <p:spPr bwMode="auto">
          <a:xfrm>
            <a:off x="6871448" y="5731312"/>
            <a:ext cx="1385835" cy="10100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323528" y="6248432"/>
            <a:ext cx="2808312" cy="36933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Осень 2019 </a:t>
            </a:r>
          </a:p>
        </p:txBody>
      </p:sp>
    </p:spTree>
    <p:extLst>
      <p:ext uri="{BB962C8B-B14F-4D97-AF65-F5344CB8AC3E}">
        <p14:creationId xmlns:p14="http://schemas.microsoft.com/office/powerpoint/2010/main" val="375687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орокин\Desktop\Фото для статьи\Православие и материнство\P10101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7" t="20742" r="17445" b="3512"/>
          <a:stretch/>
        </p:blipFill>
        <p:spPr bwMode="auto">
          <a:xfrm>
            <a:off x="179512" y="249803"/>
            <a:ext cx="8784976" cy="629766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5707726"/>
            <a:ext cx="4301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</a:rPr>
              <a:t>Вечер </a:t>
            </a:r>
            <a:r>
              <a:rPr lang="ru-RU" sz="2800" b="1" i="1" dirty="0" smtClean="0">
                <a:solidFill>
                  <a:schemeClr val="bg1"/>
                </a:solidFill>
              </a:rPr>
              <a:t>201 7  </a:t>
            </a:r>
            <a:r>
              <a:rPr lang="ru-RU" sz="2800" b="1" i="1" dirty="0" smtClean="0">
                <a:solidFill>
                  <a:schemeClr val="bg1"/>
                </a:solidFill>
              </a:rPr>
              <a:t>года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6" name="Содержимое 3" descr="http://img1.liveinternet.ru/images/attach/c/7/95/597/95597751_x_faad13a5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240360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578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Сорокин\Desktop\Текущая работа\1. Для отца Георгия Вечер сх. Саввы\25.11.2018_Вечер посвященный 120-летию со дня рождения старца схиигумена Саввы\IMG_20181125_1534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66" t="23312" r="33172" b="9574"/>
          <a:stretch/>
        </p:blipFill>
        <p:spPr bwMode="auto">
          <a:xfrm>
            <a:off x="251520" y="3184242"/>
            <a:ext cx="4752528" cy="333721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Сорокин\Desktop\Текущая работа\1. Для отца Георгия Вечер сх. Саввы\25.11.2018_Вечер посвященный 120-летию со дня рождения старца схиигумена Саввы\IMG_20181125_15390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46" t="14011" r="16147"/>
          <a:stretch/>
        </p:blipFill>
        <p:spPr bwMode="auto">
          <a:xfrm>
            <a:off x="251520" y="152029"/>
            <a:ext cx="4608512" cy="312164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Сорокин\Desktop\Текущая работа\1. Для отца Георгия Вечер сх. Саввы\25.11.2018_Вечер посвященный 120-летию со дня рождения старца схиигумена Саввы\IMG_20181125_15341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3" t="9765" r="31205" b="7330"/>
          <a:stretch/>
        </p:blipFill>
        <p:spPr bwMode="auto">
          <a:xfrm>
            <a:off x="5004048" y="116632"/>
            <a:ext cx="3996003" cy="296067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Сорокин\Desktop\Текущая работа\1. Для отца Георгия Вечер сх. Саввы\25.11.2018_Вечер посвященный 120-летию со дня рождения старца схиигумена Саввы\IMG_20181125_15340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62" t="25643" r="41258" b="5976"/>
          <a:stretch/>
        </p:blipFill>
        <p:spPr bwMode="auto">
          <a:xfrm>
            <a:off x="5306434" y="3212976"/>
            <a:ext cx="3628046" cy="330847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Сорокин\Desktop\Текущая работа\1. Для отца Георгия Вечер сх. Саввы\25.11.2018_Вечер посвященный 120-летию со дня рождения старца схиигумена Саввы\IMG_20181125_15343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95" t="32636" r="42050"/>
          <a:stretch/>
        </p:blipFill>
        <p:spPr bwMode="auto">
          <a:xfrm>
            <a:off x="2825585" y="2708920"/>
            <a:ext cx="3223523" cy="247987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2048" y="5895856"/>
            <a:ext cx="8768003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ru-RU" sz="1600" b="1" i="1" dirty="0" smtClean="0">
              <a:latin typeface="+mj-lt"/>
              <a:ea typeface="+mj-ea"/>
              <a:cs typeface="+mj-cs"/>
            </a:endParaRPr>
          </a:p>
          <a:p>
            <a:pPr algn="ctr"/>
            <a:r>
              <a:rPr lang="ru-RU" sz="2000" b="1" i="1" dirty="0" smtClean="0">
                <a:latin typeface="+mj-lt"/>
                <a:ea typeface="+mj-ea"/>
                <a:cs typeface="+mj-cs"/>
              </a:rPr>
              <a:t>Интересный </a:t>
            </a:r>
            <a:r>
              <a:rPr lang="ru-RU" sz="2000" b="1" i="1" dirty="0">
                <a:latin typeface="+mj-lt"/>
                <a:ea typeface="+mj-ea"/>
                <a:cs typeface="+mj-cs"/>
              </a:rPr>
              <a:t>рассказ отца Георгия о своем духовном отце</a:t>
            </a:r>
            <a:br>
              <a:rPr lang="ru-RU" sz="2000" b="1" i="1" dirty="0">
                <a:latin typeface="+mj-lt"/>
                <a:ea typeface="+mj-ea"/>
                <a:cs typeface="+mj-cs"/>
              </a:rPr>
            </a:br>
            <a:endParaRPr lang="ru-RU" sz="2000" b="1" i="1" dirty="0">
              <a:latin typeface="+mj-lt"/>
              <a:ea typeface="+mj-ea"/>
              <a:cs typeface="+mj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39752" y="260648"/>
            <a:ext cx="209759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/>
              <a:t>Вечер памяти </a:t>
            </a:r>
            <a:r>
              <a:rPr lang="ru-RU" sz="2000" b="1" i="1" dirty="0" err="1"/>
              <a:t>схиигумена</a:t>
            </a:r>
            <a:r>
              <a:rPr lang="ru-RU" sz="2000" b="1" i="1" dirty="0"/>
              <a:t> </a:t>
            </a:r>
            <a:r>
              <a:rPr lang="ru-RU" sz="2000" b="1" i="1" dirty="0" smtClean="0"/>
              <a:t>Саввы</a:t>
            </a:r>
          </a:p>
          <a:p>
            <a:pPr algn="ctr"/>
            <a:endParaRPr lang="ru-RU" sz="2000" b="1" i="1" dirty="0"/>
          </a:p>
          <a:p>
            <a:pPr algn="ctr"/>
            <a:r>
              <a:rPr lang="ru-RU" sz="2000" b="1" i="1" dirty="0" smtClean="0"/>
              <a:t>2018 </a:t>
            </a:r>
            <a:r>
              <a:rPr lang="ru-RU" sz="2000" b="1" i="1" dirty="0"/>
              <a:t>год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99246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414" y="260648"/>
            <a:ext cx="8229600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/>
            </a:r>
            <a:b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</a:br>
            <a:r>
              <a:rPr lang="ru-RU" sz="2000" b="1" i="1" dirty="0"/>
              <a:t>Воспоминания, размышления, благодарность </a:t>
            </a:r>
            <a:r>
              <a:rPr lang="ru-RU" sz="2000" b="1" i="1" dirty="0" smtClean="0"/>
              <a:t>сердечная</a:t>
            </a:r>
            <a:r>
              <a:rPr lang="ru-RU" sz="2000" b="1" i="1" dirty="0"/>
              <a:t/>
            </a:r>
            <a:br>
              <a:rPr lang="ru-RU" sz="2000" b="1" i="1" dirty="0"/>
            </a:br>
            <a:r>
              <a:rPr lang="ru-RU" sz="2000" b="1" i="1" dirty="0" err="1" smtClean="0"/>
              <a:t>схиигумену</a:t>
            </a:r>
            <a:r>
              <a:rPr lang="ru-RU" sz="2000" b="1" i="1" dirty="0" smtClean="0"/>
              <a:t> </a:t>
            </a:r>
            <a:r>
              <a:rPr lang="ru-RU" sz="2000" b="1" i="1" dirty="0"/>
              <a:t>Савве. 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  <a:ea typeface="+mn-ea"/>
                <a:cs typeface="+mn-cs"/>
              </a:rPr>
              <a:t/>
            </a:r>
            <a:b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  <a:ea typeface="+mn-ea"/>
                <a:cs typeface="+mn-cs"/>
              </a:rPr>
            </a:br>
            <a:endParaRPr lang="ru-RU" sz="2000" i="1" dirty="0">
              <a:solidFill>
                <a:schemeClr val="accent6">
                  <a:lumMod val="50000"/>
                </a:schemeClr>
              </a:solidFill>
              <a:latin typeface="Cambria" pitchFamily="18" charset="0"/>
              <a:ea typeface="+mn-ea"/>
              <a:cs typeface="+mn-cs"/>
            </a:endParaRPr>
          </a:p>
        </p:txBody>
      </p:sp>
      <p:pic>
        <p:nvPicPr>
          <p:cNvPr id="9218" name="Picture 2" descr="C:\Users\Сорокин\Desktop\Текущая работа\1. Для отца Георгия Вечер сх. Саввы\25.11.2018_Вечер посвященный 120-летию со дня рождения старца схиигумена Саввы\IMG_20181125_1535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57182"/>
            <a:ext cx="2545854" cy="452596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Сорокин\Desktop\Текущая работа\1. Для отца Георгия Вечер сх. Саввы\25.11.2018_Вечер посвященный 120-летию со дня рождения старца схиигумена Саввы\IMG_20181125_1535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2545854" cy="452596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Сорокин\Desktop\Текущая работа\1. Для отца Георгия Вечер сх. Саввы\25.11.2018_Вечер посвященный 120-летию со дня рождения старца схиигумена Саввы\IMG_20181125_153549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28800"/>
            <a:ext cx="2545854" cy="452596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0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Сорокин\Desktop\Текущая работа\1. Для отца Георгия Вечер сх. Саввы\25.11.2018_Вечер посвященный 120-летию со дня рождения старца схиигумена Саввы\IMG_20181125_1539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94176"/>
            <a:ext cx="8262180" cy="464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Сорокин\Desktop\Текущая работа\1. Для отца Георгия Вечер сх. Саввы\25.11.2018_Вечер посвященный 120-летию со дня рождения старца схиигумена Саввы\IMG_20181125_1537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30" t="16128" r="24634" b="35305"/>
          <a:stretch/>
        </p:blipFill>
        <p:spPr bwMode="auto">
          <a:xfrm>
            <a:off x="251520" y="162926"/>
            <a:ext cx="2724900" cy="36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Сорокин\Desktop\Текущая работа\1. Для отца Георгия Вечер сх. Саввы\25.11.2018_Вечер посвященный 120-летию со дня рождения старца схиигумена Саввы\IMG_20181125_15365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84" r="28309" b="35047"/>
          <a:stretch/>
        </p:blipFill>
        <p:spPr bwMode="auto">
          <a:xfrm>
            <a:off x="2699792" y="162926"/>
            <a:ext cx="2045330" cy="228591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860032" y="308356"/>
            <a:ext cx="3653668" cy="17195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1800" b="1" i="1" dirty="0">
                <a:solidFill>
                  <a:srgbClr val="002060"/>
                </a:solidFill>
              </a:rPr>
              <a:t>Удивителен Промысел  Божий</a:t>
            </a:r>
            <a:br>
              <a:rPr lang="ru-RU" sz="1800" b="1" i="1" dirty="0">
                <a:solidFill>
                  <a:srgbClr val="002060"/>
                </a:solidFill>
              </a:rPr>
            </a:br>
            <a:r>
              <a:rPr lang="ru-RU" sz="1800" b="1" i="1" dirty="0">
                <a:solidFill>
                  <a:srgbClr val="002060"/>
                </a:solidFill>
              </a:rPr>
              <a:t>и Божие благоволение!...</a:t>
            </a:r>
          </a:p>
        </p:txBody>
      </p:sp>
    </p:spTree>
    <p:extLst>
      <p:ext uri="{BB962C8B-B14F-4D97-AF65-F5344CB8AC3E}">
        <p14:creationId xmlns:p14="http://schemas.microsoft.com/office/powerpoint/2010/main" val="8834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151215"/>
            <a:ext cx="4896544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Духовные чада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схиигумена</a:t>
            </a:r>
            <a:r>
              <a:rPr lang="ru-RU" sz="2000" b="1" i="1" dirty="0" smtClean="0">
                <a:solidFill>
                  <a:srgbClr val="002060"/>
                </a:solidFill>
              </a:rPr>
              <a:t> Саввы – </a:t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 smtClean="0">
                <a:solidFill>
                  <a:srgbClr val="002060"/>
                </a:solidFill>
              </a:rPr>
              <a:t>отец Георгий и  Мария Борисовна, </a:t>
            </a:r>
            <a:r>
              <a:rPr lang="ru-RU" sz="2000" b="1" i="1" dirty="0">
                <a:solidFill>
                  <a:srgbClr val="002060"/>
                </a:solidFill>
              </a:rPr>
              <a:t>психотерапевт.</a:t>
            </a:r>
          </a:p>
        </p:txBody>
      </p:sp>
      <p:pic>
        <p:nvPicPr>
          <p:cNvPr id="8194" name="Picture 2" descr="C:\Users\Сорокин\Desktop\Фотографии вечер 25 ноября 2018 схиигумен Савва\DSC0474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0"/>
          <a:stretch/>
        </p:blipFill>
        <p:spPr bwMode="auto">
          <a:xfrm>
            <a:off x="323528" y="404664"/>
            <a:ext cx="6421855" cy="452800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Сорокин\Desktop\Фотографии вечер 25 ноября 2018 схиигумен Савва\DSC047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70186"/>
            <a:ext cx="3168352" cy="475252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78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Сорокин\Desktop\Текущая работа\1. Для отца Георгия Вечер сх. Саввы\Фотографии вечер 25 ноября 2018 схиигумен Савва\DSC04772а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06" t="21789" r="8851" b="4686"/>
          <a:stretch/>
        </p:blipFill>
        <p:spPr bwMode="auto">
          <a:xfrm>
            <a:off x="323529" y="332657"/>
            <a:ext cx="4176464" cy="293808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Сорокин\Desktop\Текущая работа\1. Для отца Георгия Вечер сх. Саввы\Фотографии вечер 25 ноября 2018 схиигумен Савва\DSC0478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36" t="3497" r="1959"/>
          <a:stretch/>
        </p:blipFill>
        <p:spPr bwMode="auto">
          <a:xfrm>
            <a:off x="5436096" y="404664"/>
            <a:ext cx="3305907" cy="436770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Сорокин\Desktop\Текущая работа\1. Для отца Георгия Вечер сх. Саввы\Фотографии вечер 25 ноября 2018 схиигумен Савва\DSC047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93" y="3403848"/>
            <a:ext cx="4483003" cy="308799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652119" y="4947842"/>
            <a:ext cx="3089883" cy="15439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i="1" dirty="0"/>
              <a:t>Подарки от батюшки Георгия – книги и цветы!</a:t>
            </a:r>
          </a:p>
        </p:txBody>
      </p:sp>
    </p:spTree>
    <p:extLst>
      <p:ext uri="{BB962C8B-B14F-4D97-AF65-F5344CB8AC3E}">
        <p14:creationId xmlns:p14="http://schemas.microsoft.com/office/powerpoint/2010/main" val="277016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332656"/>
            <a:ext cx="4896544" cy="257829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1800" b="1" i="1" dirty="0">
                <a:solidFill>
                  <a:srgbClr val="002060"/>
                </a:solidFill>
              </a:rPr>
              <a:t>Дарственная </a:t>
            </a:r>
            <a:r>
              <a:rPr lang="ru-RU" sz="1800" b="1" i="1" dirty="0" smtClean="0">
                <a:solidFill>
                  <a:srgbClr val="002060"/>
                </a:solidFill>
              </a:rPr>
              <a:t>надпись  </a:t>
            </a:r>
            <a:r>
              <a:rPr lang="ru-RU" sz="1800" b="1" i="1" dirty="0">
                <a:solidFill>
                  <a:srgbClr val="002060"/>
                </a:solidFill>
              </a:rPr>
              <a:t>отца Георгия  </a:t>
            </a:r>
            <a:r>
              <a:rPr lang="ru-RU" sz="1800" b="1" i="1" dirty="0" smtClean="0">
                <a:solidFill>
                  <a:srgbClr val="002060"/>
                </a:solidFill>
              </a:rPr>
              <a:t/>
            </a:r>
            <a:br>
              <a:rPr lang="ru-RU" sz="1800" b="1" i="1" dirty="0" smtClean="0">
                <a:solidFill>
                  <a:srgbClr val="002060"/>
                </a:solidFill>
              </a:rPr>
            </a:br>
            <a:r>
              <a:rPr lang="ru-RU" sz="1800" b="1" i="1" dirty="0" smtClean="0">
                <a:solidFill>
                  <a:srgbClr val="002060"/>
                </a:solidFill>
              </a:rPr>
              <a:t>к  </a:t>
            </a:r>
            <a:r>
              <a:rPr lang="ru-RU" sz="1800" b="1" i="1" dirty="0">
                <a:solidFill>
                  <a:srgbClr val="002060"/>
                </a:solidFill>
              </a:rPr>
              <a:t>своей   </a:t>
            </a:r>
            <a:r>
              <a:rPr lang="ru-RU" sz="1800" b="1" i="1" dirty="0" smtClean="0">
                <a:solidFill>
                  <a:srgbClr val="002060"/>
                </a:solidFill>
              </a:rPr>
              <a:t>чудесной  </a:t>
            </a:r>
            <a:r>
              <a:rPr lang="ru-RU" sz="1800" b="1" i="1" dirty="0">
                <a:solidFill>
                  <a:srgbClr val="002060"/>
                </a:solidFill>
              </a:rPr>
              <a:t>книге  </a:t>
            </a:r>
            <a:r>
              <a:rPr lang="ru-RU" sz="1800" b="1" i="1" dirty="0" smtClean="0">
                <a:solidFill>
                  <a:srgbClr val="002060"/>
                </a:solidFill>
              </a:rPr>
              <a:t/>
            </a:r>
            <a:br>
              <a:rPr lang="ru-RU" sz="1800" b="1" i="1" dirty="0" smtClean="0">
                <a:solidFill>
                  <a:srgbClr val="002060"/>
                </a:solidFill>
              </a:rPr>
            </a:br>
            <a:r>
              <a:rPr lang="ru-RU" sz="1800" b="1" i="1" dirty="0" smtClean="0">
                <a:solidFill>
                  <a:srgbClr val="002060"/>
                </a:solidFill>
              </a:rPr>
              <a:t>  </a:t>
            </a:r>
            <a:r>
              <a:rPr lang="ru-RU" sz="1800" b="1" i="1" dirty="0">
                <a:solidFill>
                  <a:srgbClr val="002060"/>
                </a:solidFill>
              </a:rPr>
              <a:t>«Псалмы. Читаем вместе»,  </a:t>
            </a:r>
            <a:r>
              <a:rPr lang="ru-RU" sz="1800" b="1" i="1" dirty="0" smtClean="0">
                <a:solidFill>
                  <a:srgbClr val="002060"/>
                </a:solidFill>
              </a:rPr>
              <a:t/>
            </a:r>
            <a:br>
              <a:rPr lang="ru-RU" sz="1800" b="1" i="1" dirty="0" smtClean="0">
                <a:solidFill>
                  <a:srgbClr val="002060"/>
                </a:solidFill>
              </a:rPr>
            </a:br>
            <a:r>
              <a:rPr lang="ru-RU" sz="1800" b="1" i="1" dirty="0" smtClean="0">
                <a:solidFill>
                  <a:srgbClr val="002060"/>
                </a:solidFill>
              </a:rPr>
              <a:t>которая </a:t>
            </a:r>
            <a:r>
              <a:rPr lang="ru-RU" sz="1800" b="1" i="1" dirty="0">
                <a:solidFill>
                  <a:srgbClr val="002060"/>
                </a:solidFill>
              </a:rPr>
              <a:t>стала  </a:t>
            </a:r>
            <a:r>
              <a:rPr lang="ru-RU" sz="1800" b="1" i="1" dirty="0" smtClean="0">
                <a:solidFill>
                  <a:srgbClr val="002060"/>
                </a:solidFill>
              </a:rPr>
              <a:t> в </a:t>
            </a:r>
            <a:r>
              <a:rPr lang="ru-RU" sz="1800" b="1" i="1" dirty="0">
                <a:solidFill>
                  <a:srgbClr val="002060"/>
                </a:solidFill>
              </a:rPr>
              <a:t>2018 г.  </a:t>
            </a:r>
            <a:r>
              <a:rPr lang="ru-RU" sz="1800" b="1" i="1" dirty="0" smtClean="0">
                <a:solidFill>
                  <a:srgbClr val="002060"/>
                </a:solidFill>
              </a:rPr>
              <a:t/>
            </a:r>
            <a:br>
              <a:rPr lang="ru-RU" sz="1800" b="1" i="1" dirty="0" smtClean="0">
                <a:solidFill>
                  <a:srgbClr val="002060"/>
                </a:solidFill>
              </a:rPr>
            </a:br>
            <a:r>
              <a:rPr lang="ru-RU" sz="1800" b="1" i="1" dirty="0" smtClean="0">
                <a:solidFill>
                  <a:srgbClr val="002060"/>
                </a:solidFill>
              </a:rPr>
              <a:t> </a:t>
            </a:r>
            <a:r>
              <a:rPr lang="ru-RU" sz="1800" b="1" i="1" dirty="0" smtClean="0">
                <a:solidFill>
                  <a:srgbClr val="002060"/>
                </a:solidFill>
              </a:rPr>
              <a:t>Лауреатом  </a:t>
            </a:r>
            <a:r>
              <a:rPr lang="ru-RU" sz="1800" b="1" i="1" dirty="0">
                <a:solidFill>
                  <a:srgbClr val="002060"/>
                </a:solidFill>
              </a:rPr>
              <a:t>Открытого конкурса </a:t>
            </a:r>
            <a:br>
              <a:rPr lang="ru-RU" sz="1800" b="1" i="1" dirty="0">
                <a:solidFill>
                  <a:srgbClr val="002060"/>
                </a:solidFill>
              </a:rPr>
            </a:br>
            <a:r>
              <a:rPr lang="ru-RU" sz="1800" b="1" i="1" dirty="0">
                <a:solidFill>
                  <a:srgbClr val="002060"/>
                </a:solidFill>
              </a:rPr>
              <a:t>«Просвещение через книгу»</a:t>
            </a:r>
          </a:p>
        </p:txBody>
      </p:sp>
      <p:pic>
        <p:nvPicPr>
          <p:cNvPr id="9218" name="Picture 2" descr="C:\Users\Сорокин\Desktop\Текущая работа\1. Для отца Георгия Вечер сх. Саввы\Фотографии вечер 25 ноября 2018 схиигумен Савва\DSC04784а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70" t="36055" r="45933"/>
          <a:stretch/>
        </p:blipFill>
        <p:spPr bwMode="auto">
          <a:xfrm>
            <a:off x="251520" y="212657"/>
            <a:ext cx="4104456" cy="631649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Сорокин\Desktop\Для през сх.Савва -вечер\IMG_109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50"/>
          <a:stretch/>
        </p:blipFill>
        <p:spPr bwMode="auto">
          <a:xfrm rot="5400000">
            <a:off x="4644856" y="3284136"/>
            <a:ext cx="3742720" cy="259228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91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580</TotalTime>
  <Words>130</Words>
  <Application>Microsoft Office PowerPoint</Application>
  <PresentationFormat>Экран (4:3)</PresentationFormat>
  <Paragraphs>27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Воспоминания, размышления, благодарность сердечная схиигумену Савве.  </vt:lpstr>
      <vt:lpstr>Удивителен Промысел  Божий и Божие благоволение!...</vt:lpstr>
      <vt:lpstr>Духовные чада схиигумена Саввы –  отец Георгий и  Мария Борисовна, психотерапевт.</vt:lpstr>
      <vt:lpstr>Презентация PowerPoint</vt:lpstr>
      <vt:lpstr>Дарственная надпись  отца Георгия   к  своей   чудесной  книге     «Псалмы. Читаем вместе»,   которая стала   в 2018 г.    Лауреатом  Открытого конкурса  «Просвещение через книгу»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А  также картину «Исповедь», привезенную из Троице-Сергиевой лавры и подаренную ему, епархиальному  духовнику г.Москвы,  еще при жизни отца Кирилла. </vt:lpstr>
      <vt:lpstr>Презентация PowerPoint</vt:lpstr>
      <vt:lpstr>Презентация PowerPoint</vt:lpstr>
      <vt:lpstr>Рассказ отца Георгия   о  своем  духовном отце, архимандрите  Кирилле…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Сорокин</dc:creator>
  <cp:lastModifiedBy>Сорокин</cp:lastModifiedBy>
  <cp:revision>118</cp:revision>
  <dcterms:created xsi:type="dcterms:W3CDTF">2017-03-02T09:13:41Z</dcterms:created>
  <dcterms:modified xsi:type="dcterms:W3CDTF">2020-06-02T07:45:42Z</dcterms:modified>
</cp:coreProperties>
</file>